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3" r:id="rId3"/>
    <p:sldId id="256" r:id="rId4"/>
    <p:sldId id="259" r:id="rId5"/>
    <p:sldId id="275" r:id="rId6"/>
    <p:sldId id="271" r:id="rId7"/>
    <p:sldId id="261" r:id="rId8"/>
    <p:sldId id="257" r:id="rId9"/>
    <p:sldId id="258" r:id="rId10"/>
    <p:sldId id="260" r:id="rId11"/>
    <p:sldId id="262" r:id="rId12"/>
    <p:sldId id="281" r:id="rId13"/>
    <p:sldId id="264" r:id="rId14"/>
    <p:sldId id="265" r:id="rId15"/>
    <p:sldId id="266" r:id="rId16"/>
    <p:sldId id="267" r:id="rId17"/>
    <p:sldId id="268" r:id="rId18"/>
    <p:sldId id="269" r:id="rId19"/>
    <p:sldId id="278" r:id="rId20"/>
    <p:sldId id="279" r:id="rId21"/>
    <p:sldId id="280" r:id="rId22"/>
    <p:sldId id="272" r:id="rId23"/>
    <p:sldId id="2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882D4C-EEE1-4E23-90A4-1231D54C7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B5CE55B-CD9E-457F-8617-273367322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7CEED4-783F-4B01-8C7E-1DE47128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F493-B4B8-423C-92F2-29F496892A22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C1E1CB-2D58-4358-BDBB-73D66E2C6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13CF6B-5F5B-4BC9-8335-2DD9E00FD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3589-155C-4ACC-9D63-A98F7BBA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75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FCE418-9651-483F-8396-8161A1907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6664745-9BE6-4DAE-9AA1-9894FDFEEF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06AF1A-15E3-4E3A-ABDC-2CF9AB56C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F493-B4B8-423C-92F2-29F496892A22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229DC0-A1DE-447A-9402-0E2B9823E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324BE6-AEF7-4530-B8AB-4C44DBA8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3589-155C-4ACC-9D63-A98F7BBA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7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879AA9B-3DF2-4A52-9624-F4897FDEB8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6F07332-1439-43B0-88B4-A76D18322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0A720D-D8D3-4663-959D-17990B6E9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F493-B4B8-423C-92F2-29F496892A22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DDD3A5-83F7-4524-9D10-28C80BBD2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926385-4CD3-4C05-90EC-3995ED679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3589-155C-4ACC-9D63-A98F7BBA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7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98C639-2498-49A5-9B1C-840F368D7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CEAF41-8F88-4BBB-8292-A4C5C2B3F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661D30-A273-4359-94F7-24538BA86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F493-B4B8-423C-92F2-29F496892A22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0F97EA-9295-4348-B74E-0C37CFDF1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707F41-9673-48CE-B88F-0A4EFE7C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3589-155C-4ACC-9D63-A98F7BBA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2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C9BA48-7B06-4DBA-9E2F-149C0B863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81C7D9-B15B-4E1F-86BF-B2F731085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4058DC-ECE0-438E-82E3-2D53A5466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F493-B4B8-423C-92F2-29F496892A22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5B8A78-E5C4-4550-BB29-F02A2E7CE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838305-3140-48FB-BA05-74AACD406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3589-155C-4ACC-9D63-A98F7BBA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BEA3C6-54E7-48FA-A1BE-4E5E5369D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790695-B19C-485B-8C26-FB9B8B84F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A1B68E-9085-4B0A-8E98-F4B921971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2B6C21-8434-49C1-98C8-C6EFB722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F493-B4B8-423C-92F2-29F496892A22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FD3386-6399-4C42-AD57-FC8402E7A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C94EEE-8329-4B48-BA66-2C86D2E49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3589-155C-4ACC-9D63-A98F7BBA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7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F076C4-6543-41F4-A8E0-B7756C6E8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CAA2CE-0B69-40E1-B889-B7FB5F73B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05CF64-999B-46F3-8499-5200950D0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09838E7-7176-4BC1-97D1-D159D0D4E1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3B440FC-10DB-43A5-BA03-0915EC6C8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351A202-2F76-4F90-9C00-174E9476E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F493-B4B8-423C-92F2-29F496892A22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E6CD8F2-40C6-43B1-97B2-1E79CFDDA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8162C5B-22B9-41A8-A9C4-21904BB2F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3589-155C-4ACC-9D63-A98F7BBA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14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FEE054-D679-4B44-A860-2A6176169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2B309C5-3213-4CF2-810A-88123ED64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F493-B4B8-423C-92F2-29F496892A22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AEE86F8-B6B0-4E4F-BE58-24EEF7A99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324BE07-7FF2-42D9-939D-B2ED9717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3589-155C-4ACC-9D63-A98F7BBA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37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025B6DC-4A76-40DB-B8D9-82D397F81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F493-B4B8-423C-92F2-29F496892A22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C8F7AC6-D323-47E2-B7BE-02BEF6FE7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61759B4-5508-4B80-83A3-793323DFC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3589-155C-4ACC-9D63-A98F7BBA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C91B50-31C4-4AA1-98AC-672AF9F44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53C66A-884D-455E-831B-00F289045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801DCCD-B279-4EB5-86CC-AAFC48700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0B4760A-5749-4BD5-BC0D-CB5BF5F42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F493-B4B8-423C-92F2-29F496892A22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D408A3-0EE9-44E8-AAE2-5FB6EEF6E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99CBBF-55C8-4E22-8E41-4D23322BA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3589-155C-4ACC-9D63-A98F7BBA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2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4A818F-9513-4ED3-91B3-98272D763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218AFEC-6D01-4D9E-A1B7-B9A7D910F8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0A35B30-6515-4DAB-B9FE-697052F91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92C700-ACC9-436A-B4A7-0570CB06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F493-B4B8-423C-92F2-29F496892A22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50A940-43DC-45EF-B257-11C7221CB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34E5AC-1D6C-42F8-AB00-7EC37F489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63589-155C-4ACC-9D63-A98F7BBA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0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09C986E-0D53-46B5-A7D8-6176D9203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126188-836B-4C01-A8A0-F4D0AE06E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CE7F49-D9A3-49BE-9869-5CF15814D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DF493-B4B8-423C-92F2-29F496892A22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6543CF-F59C-4BF2-92EA-8996B86DB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DC7908-BBFA-46C9-90DF-6AC3C6CB7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63589-155C-4ACC-9D63-A98F7BBA4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8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SAOpPXwYkrs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36E854B-96C8-45F3-A772-CA2E9CC49C2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11" y="1388347"/>
            <a:ext cx="4926127" cy="3849049"/>
          </a:xfrm>
        </p:spPr>
      </p:pic>
    </p:spTree>
    <p:extLst>
      <p:ext uri="{BB962C8B-B14F-4D97-AF65-F5344CB8AC3E}">
        <p14:creationId xmlns:p14="http://schemas.microsoft.com/office/powerpoint/2010/main" val="4023491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74D9D231-9C7E-43A9-A0C5-5008F1DE8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2E234C7C-3AD0-4868-A2DE-EC46F0452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9785"/>
            <a:ext cx="3962400" cy="5943600"/>
          </a:xfrm>
        </p:spPr>
      </p:pic>
    </p:spTree>
    <p:extLst>
      <p:ext uri="{BB962C8B-B14F-4D97-AF65-F5344CB8AC3E}">
        <p14:creationId xmlns:p14="http://schemas.microsoft.com/office/powerpoint/2010/main" val="3167513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54E8ED01-B580-4DD2-8E98-F6A652F3520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089"/>
            <a:ext cx="4350327" cy="58004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43CA9F3-7BEE-4435-8D8F-68D4CD89D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36" y="334473"/>
            <a:ext cx="4475019" cy="559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81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08" y="573384"/>
            <a:ext cx="3523990" cy="53664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74" y="2457449"/>
            <a:ext cx="6092965" cy="406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035E5BB0-D0B7-4893-8591-8D808EF5E39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035" y="-1"/>
            <a:ext cx="4336473" cy="6934815"/>
          </a:xfrm>
        </p:spPr>
      </p:pic>
    </p:spTree>
    <p:extLst>
      <p:ext uri="{BB962C8B-B14F-4D97-AF65-F5344CB8AC3E}">
        <p14:creationId xmlns:p14="http://schemas.microsoft.com/office/powerpoint/2010/main" val="2904776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38BDE7AE-C5DB-4FD9-ABEC-B12A417D074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289" y="0"/>
            <a:ext cx="4128655" cy="6881092"/>
          </a:xfrm>
        </p:spPr>
      </p:pic>
    </p:spTree>
    <p:extLst>
      <p:ext uri="{BB962C8B-B14F-4D97-AF65-F5344CB8AC3E}">
        <p14:creationId xmlns:p14="http://schemas.microsoft.com/office/powerpoint/2010/main" val="2464831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E358DEAE-3643-44A5-98B9-46DF3C1023B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672" y="0"/>
            <a:ext cx="5984697" cy="6858000"/>
          </a:xfrm>
        </p:spPr>
      </p:pic>
    </p:spTree>
    <p:extLst>
      <p:ext uri="{BB962C8B-B14F-4D97-AF65-F5344CB8AC3E}">
        <p14:creationId xmlns:p14="http://schemas.microsoft.com/office/powerpoint/2010/main" val="3204629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5411C39-B58A-49A7-A5DC-8643CF30E8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63" y="860041"/>
            <a:ext cx="6470073" cy="456184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F5BA975-784A-406D-BC07-FA750B501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05"/>
            <a:ext cx="4918364" cy="647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91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E27195-20F1-4FB5-8594-C48451E44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EC31540-C629-46EC-9BD8-373439344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31" y="0"/>
            <a:ext cx="11373203" cy="6857999"/>
          </a:xfrm>
        </p:spPr>
      </p:pic>
    </p:spTree>
    <p:extLst>
      <p:ext uri="{BB962C8B-B14F-4D97-AF65-F5344CB8AC3E}">
        <p14:creationId xmlns:p14="http://schemas.microsoft.com/office/powerpoint/2010/main" val="3912260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5F8B20B-E6A3-492F-8682-27B54DFE8B4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109" y="168275"/>
            <a:ext cx="5016500" cy="6689725"/>
          </a:xfrm>
        </p:spPr>
      </p:pic>
    </p:spTree>
    <p:extLst>
      <p:ext uri="{BB962C8B-B14F-4D97-AF65-F5344CB8AC3E}">
        <p14:creationId xmlns:p14="http://schemas.microsoft.com/office/powerpoint/2010/main" val="405946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CE1D44-85B8-44C3-9369-7438A7EB7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926F0CA-FB45-4B69-BAF2-C1812B72A9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30408"/>
            <a:ext cx="11000508" cy="6827592"/>
          </a:xfrm>
        </p:spPr>
      </p:pic>
    </p:spTree>
    <p:extLst>
      <p:ext uri="{BB962C8B-B14F-4D97-AF65-F5344CB8AC3E}">
        <p14:creationId xmlns:p14="http://schemas.microsoft.com/office/powerpoint/2010/main" val="2137212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482A95E8-CC59-4216-A06F-825C21BD8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8401595-0161-4364-B026-EE7A0258C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82" y="46228"/>
            <a:ext cx="5140036" cy="6853381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9ED3F4DA-921D-439D-93D1-74F849CD8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64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3D3F4D-A42E-453E-A54D-2E9851E1C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A1C833B-EE3B-4C06-8DB8-C3721F3307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0" y="0"/>
            <a:ext cx="11037612" cy="6857999"/>
          </a:xfrm>
        </p:spPr>
      </p:pic>
    </p:spTree>
    <p:extLst>
      <p:ext uri="{BB962C8B-B14F-4D97-AF65-F5344CB8AC3E}">
        <p14:creationId xmlns:p14="http://schemas.microsoft.com/office/powerpoint/2010/main" val="2084985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B3ADF90-D171-46C5-82FB-DC529252E9D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0"/>
            <a:ext cx="11099800" cy="6935788"/>
          </a:xfrm>
        </p:spPr>
      </p:pic>
    </p:spTree>
    <p:extLst>
      <p:ext uri="{BB962C8B-B14F-4D97-AF65-F5344CB8AC3E}">
        <p14:creationId xmlns:p14="http://schemas.microsoft.com/office/powerpoint/2010/main" val="2908855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-1"/>
            <a:ext cx="6848789" cy="684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9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/>
    </mc:Choice>
    <mc:Fallback xmlns="">
      <p:transition spd="slow"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Authors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Cynthia </a:t>
            </a:r>
            <a:r>
              <a:rPr lang="en-US" dirty="0" err="1" smtClean="0"/>
              <a:t>Voight</a:t>
            </a:r>
            <a:endParaRPr lang="en-US" dirty="0" smtClean="0"/>
          </a:p>
          <a:p>
            <a:r>
              <a:rPr lang="en-US" dirty="0" smtClean="0"/>
              <a:t>M. E. Kerr</a:t>
            </a:r>
          </a:p>
          <a:p>
            <a:r>
              <a:rPr lang="en-US" dirty="0" smtClean="0"/>
              <a:t>Paul </a:t>
            </a:r>
            <a:r>
              <a:rPr lang="en-US" dirty="0" err="1" smtClean="0"/>
              <a:t>Zindel</a:t>
            </a:r>
            <a:endParaRPr lang="en-US" dirty="0" smtClean="0"/>
          </a:p>
          <a:p>
            <a:r>
              <a:rPr lang="en-US" dirty="0" smtClean="0"/>
              <a:t>Robert </a:t>
            </a:r>
            <a:r>
              <a:rPr lang="en-US" dirty="0" err="1" smtClean="0"/>
              <a:t>Lipsyte</a:t>
            </a:r>
            <a:endParaRPr lang="en-US" dirty="0" smtClean="0"/>
          </a:p>
          <a:p>
            <a:r>
              <a:rPr lang="en-US" dirty="0" smtClean="0"/>
              <a:t>Robert Cormier</a:t>
            </a:r>
          </a:p>
          <a:p>
            <a:r>
              <a:rPr lang="en-US" dirty="0" err="1" smtClean="0"/>
              <a:t>Chaim</a:t>
            </a:r>
            <a:r>
              <a:rPr lang="en-US" dirty="0" smtClean="0"/>
              <a:t> </a:t>
            </a:r>
            <a:r>
              <a:rPr lang="en-US" dirty="0" err="1" smtClean="0"/>
              <a:t>Potok</a:t>
            </a:r>
            <a:endParaRPr lang="en-US" dirty="0" smtClean="0"/>
          </a:p>
          <a:p>
            <a:r>
              <a:rPr lang="en-US" dirty="0" smtClean="0"/>
              <a:t>Bette Greene</a:t>
            </a:r>
          </a:p>
          <a:p>
            <a:r>
              <a:rPr lang="en-US" dirty="0" smtClean="0"/>
              <a:t>Virginia Hamilton</a:t>
            </a:r>
          </a:p>
          <a:p>
            <a:r>
              <a:rPr lang="en-US" dirty="0" smtClean="0"/>
              <a:t>Robert Newton Peck</a:t>
            </a:r>
          </a:p>
          <a:p>
            <a:r>
              <a:rPr lang="en-US" dirty="0" smtClean="0"/>
              <a:t>Judy </a:t>
            </a:r>
            <a:r>
              <a:rPr lang="en-US" dirty="0" err="1" smtClean="0"/>
              <a:t>Blume</a:t>
            </a:r>
            <a:endParaRPr lang="en-US" dirty="0" smtClean="0"/>
          </a:p>
          <a:p>
            <a:r>
              <a:rPr lang="en-US" dirty="0" smtClean="0"/>
              <a:t>Lois Duncan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39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B55AF7E-4114-4C89-9F2C-4161365DA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791BEFE-0055-40BC-BCB6-4B96D8EB1B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Online Media ^0 8">
            <a:hlinkClick r:id="" action="ppaction://media"/>
            <a:extLst>
              <a:ext uri="{FF2B5EF4-FFF2-40B4-BE49-F238E27FC236}">
                <a16:creationId xmlns:a16="http://schemas.microsoft.com/office/drawing/2014/main" xmlns="" id="{29EFBF67-8915-43E8-84B0-B7C3807966CB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6802" y="2093119"/>
            <a:ext cx="6034377" cy="452578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1C6FF90-CE57-4A2E-941E-132C14F13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61FA143D-1A0B-4520-BF28-5555A886699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588" y="365125"/>
            <a:ext cx="5408965" cy="5155915"/>
          </a:xfrm>
        </p:spPr>
      </p:pic>
    </p:spTree>
    <p:extLst>
      <p:ext uri="{BB962C8B-B14F-4D97-AF65-F5344CB8AC3E}">
        <p14:creationId xmlns:p14="http://schemas.microsoft.com/office/powerpoint/2010/main" val="3388254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BAB8315E-8CD3-41F3-8D54-9888EC726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25912202-956F-4AD5-A3CE-089DC53B6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109" y="567371"/>
            <a:ext cx="5278582" cy="6320408"/>
          </a:xfrm>
        </p:spPr>
      </p:pic>
    </p:spTree>
    <p:extLst>
      <p:ext uri="{BB962C8B-B14F-4D97-AF65-F5344CB8AC3E}">
        <p14:creationId xmlns:p14="http://schemas.microsoft.com/office/powerpoint/2010/main" val="18856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3F95BAC3-9A7F-4F7D-852A-1E834E4B2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2C0CD96-D8D8-44BC-A4FD-F44BC38E3B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85" y="1690688"/>
            <a:ext cx="5806446" cy="4368152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BC93EAB7-3D07-41DB-B1A5-FB309CDAEF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0B77EDA-6DBA-4E94-8FCE-3C3F390B7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688"/>
            <a:ext cx="5733866" cy="436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44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C0C27DB9-B883-4BE5-BFA6-FF3FF035D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CA6EA5C-E15C-4353-B477-7CCED19D3E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6096000" cy="3768003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364293BD-F002-4249-A1B1-D6A1673E66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9B0608-3B58-4AC6-955A-0CE21970A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5663854" cy="376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20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E2C86986-0432-462C-8E34-9FDABF0270A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45" y="3665367"/>
            <a:ext cx="4324520" cy="3105382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C2EC428-53B2-40C0-BA59-DA8037E6A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90" y="-1"/>
            <a:ext cx="6428509" cy="36527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7FB4CD1-CB14-44DF-820D-BB48167024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93" y="0"/>
            <a:ext cx="5577498" cy="36527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8A3457F-C38C-4098-9151-DFF4165E5E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465" y="3634756"/>
            <a:ext cx="4619364" cy="31359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B7C8780-F800-4715-9AA2-1F0EA79173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1" y="3865418"/>
            <a:ext cx="2895706" cy="290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47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06930CF7-F973-445F-9122-2F126F553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B6629B81-89EC-4AE3-AE0D-723A619F7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48" y="0"/>
            <a:ext cx="8619152" cy="6743855"/>
          </a:xfrm>
        </p:spPr>
      </p:pic>
    </p:spTree>
    <p:extLst>
      <p:ext uri="{BB962C8B-B14F-4D97-AF65-F5344CB8AC3E}">
        <p14:creationId xmlns:p14="http://schemas.microsoft.com/office/powerpoint/2010/main" val="1336479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9E62DFEE-1857-4744-96FE-FFBA6A86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F8C1AA47-5016-4510-9322-4BCB81FD6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9454"/>
            <a:ext cx="9943449" cy="6588546"/>
          </a:xfrm>
        </p:spPr>
      </p:pic>
    </p:spTree>
    <p:extLst>
      <p:ext uri="{BB962C8B-B14F-4D97-AF65-F5344CB8AC3E}">
        <p14:creationId xmlns:p14="http://schemas.microsoft.com/office/powerpoint/2010/main" val="999316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8322</TotalTime>
  <Words>28</Words>
  <Application>Microsoft Office PowerPoint</Application>
  <PresentationFormat>Widescreen</PresentationFormat>
  <Paragraphs>12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Related Authors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Sbick's</dc:creator>
  <cp:lastModifiedBy>anon</cp:lastModifiedBy>
  <cp:revision>10</cp:revision>
  <dcterms:created xsi:type="dcterms:W3CDTF">2017-08-31T03:20:20Z</dcterms:created>
  <dcterms:modified xsi:type="dcterms:W3CDTF">2019-08-27T18:26:35Z</dcterms:modified>
</cp:coreProperties>
</file>