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8172" autoAdjust="0"/>
  </p:normalViewPr>
  <p:slideViewPr>
    <p:cSldViewPr>
      <p:cViewPr varScale="1">
        <p:scale>
          <a:sx n="70" d="100"/>
          <a:sy n="70" d="100"/>
        </p:scale>
        <p:origin x="4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D4A719-FA0C-41B6-8FA7-20F1AF779AC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F8A30B-EDA1-4D0C-A3F9-17DB6B95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Brown Girl Dreaming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095"/>
            <a:ext cx="9143999" cy="30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08" y="-6946"/>
            <a:ext cx="5105400" cy="68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6269"/>
            <a:ext cx="5714999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4" y="1143000"/>
            <a:ext cx="68704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524000"/>
            <a:ext cx="5048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531192" cy="48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51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843087"/>
            <a:ext cx="35147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6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4132634" cy="3659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07" y="115109"/>
            <a:ext cx="2667000" cy="3544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25" y="3651259"/>
            <a:ext cx="2699982" cy="318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72869"/>
            <a:ext cx="4111025" cy="31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7060"/>
            <a:ext cx="6566633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10" y="3164290"/>
            <a:ext cx="6338033" cy="34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" y="0"/>
            <a:ext cx="898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0" y="15240"/>
            <a:ext cx="916021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03482"/>
            <a:ext cx="2941320" cy="2154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33" y="4718722"/>
            <a:ext cx="32884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"/>
            <a:ext cx="9144000" cy="6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-35169"/>
            <a:ext cx="243840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2438400" cy="174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152399"/>
            <a:ext cx="8983394" cy="65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3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Apex</vt:lpstr>
      <vt:lpstr>Brown Girl Dreaming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Girl Dreaming</dc:title>
  <dc:creator>Steven Bickmore</dc:creator>
  <cp:lastModifiedBy>anon</cp:lastModifiedBy>
  <cp:revision>6</cp:revision>
  <dcterms:created xsi:type="dcterms:W3CDTF">2015-03-19T16:48:25Z</dcterms:created>
  <dcterms:modified xsi:type="dcterms:W3CDTF">2017-10-05T18:09:07Z</dcterms:modified>
</cp:coreProperties>
</file>